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636C47-75D3-B310-7D40-36729D07F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4F451B-63EC-0F2A-6AD2-3812132BB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4BC7DC-4E14-F68D-4216-BD23092D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7D36F7-3ECD-6F3A-575B-5CBDDE2B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814C19-83EF-04D7-6E1D-7825F4E0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68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97C7D1-00CE-942B-CF93-6B6B7465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9F65DD7-7EB0-8B00-F4AD-2904CBAAD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35B373-8F02-938B-CA7E-EBD282E8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E6C37D-1EB6-372F-DE2C-2113C65B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81D3A6-E490-2663-4C03-8D2B0D61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61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199F7E9-D993-7ABC-52DC-A485ADE2B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7DE4DDD-BB5B-4B20-E93B-70F47ACE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285433-8305-747A-C2AB-4E22C85B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32E046-D68E-3CA0-F0D4-AED9059D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1D7C87-28E3-26CD-FD87-6D444BD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44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B5445-07E0-0EC3-847C-D193C9BA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F1ADC2-E29C-6DBB-027D-ACD370730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6BD43B-71FD-348E-D173-015DE3F5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1AC119-6790-5C04-D9E6-6F8FBC0E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5B788B-C7D5-E956-7046-E49E2CD3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41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E8E68F-33A7-820A-AF05-EBC6099F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17BE79-E06A-47BE-7068-9FE80AC9F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D9ED55-BBE0-FD1E-836F-624D2039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7D3922-5C56-E023-F4C5-805E1936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2E9C4B-7286-FC07-15AC-03F70AC1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3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9CF5AB-752A-4095-32CF-5EB64B75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A3A549-19B9-A6D2-589F-3F7221F49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643364-B8ED-C807-4FD9-4C100A420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D52C3DF-423A-7DBF-9DE5-4026B4C4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2713E5-F265-1138-E2B7-663F53A9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8BC3FB-BC3E-ACB8-5BF4-FD7C852C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52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9366CF-692F-9B78-FD35-1E8C15BD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D1F7B0-47FC-53AD-C8C0-182E9656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F03567-7E88-FA0C-28CC-18A329507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626A7B5-9661-D73B-039E-AF9659E1B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D0F7920-AE46-AEFE-043A-8AAB32900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F96987-2F6A-61C0-BEBA-529AA38E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9ED64A-85BB-C4CD-D1D3-537609F1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729295F-F415-8418-1020-773ADA1E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97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5DB015-EAC1-753F-96FB-22CD86EA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221973-8B09-CA50-7D26-DF939CF5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132CC2-9C53-AC02-EB96-8B9D66AB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E6AB6-A16E-B733-CEEB-DF1CB2D1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96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4A07527-9571-415A-AB97-622B5C57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DB9D33B-2EC4-210D-1D84-0F456F5A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82EDCD-FFC9-1DB1-E935-E7AF4F20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28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892AF-D49A-7341-FA45-2D4CCC6E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1CCF44-9989-FEA9-48E5-B23567B80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691047-DB50-C0FB-C547-AEF3165F6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66AC9C-4778-581D-41DA-854F043C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9274DA-6483-23B1-A55E-EFFA306E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0DA44E-5C3B-7328-DA49-99603F90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7E813B-036A-402F-1797-8D49FA66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FE3C0C9-4BC4-0861-E418-2380ED271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4127D1-AACE-656B-E3EF-E5C861AB5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B29B38-30F5-2AC6-4603-C9B3A558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508DBA-F86E-5FFC-511A-02BAA321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D3B019-DF96-68FA-4697-7186BB8A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94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B40850E-06FE-33AD-0BC7-7F829F1B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25814E-AEBA-5AE4-BD95-2D7DF56F8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74B034-9C5A-F4B4-F4E5-9FDD37614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10AD-2DC7-4092-A4C4-C9ED810A2D9D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5921E0-EFCE-CAF1-3787-FAAB842A0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F36F2C-3316-2569-A9AF-76D4D85F2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D1B2-6064-4B24-9431-27FCF304F2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1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A0E93B3-2F69-885D-EC22-4DD1B6652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7893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46F1C56-3873-27CF-B52C-89A17D016488}"/>
              </a:ext>
            </a:extLst>
          </p:cNvPr>
          <p:cNvSpPr txBox="1"/>
          <p:nvPr/>
        </p:nvSpPr>
        <p:spPr>
          <a:xfrm>
            <a:off x="9436231" y="3667027"/>
            <a:ext cx="268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ESS 3.2.2023</a:t>
            </a:r>
            <a:br>
              <a:rPr lang="fi-FI" sz="1200" dirty="0"/>
            </a:br>
            <a:r>
              <a:rPr lang="fi-FI" sz="1200" dirty="0"/>
              <a:t>Teksti: Silja Puttonen</a:t>
            </a:r>
            <a:br>
              <a:rPr lang="fi-FI" sz="1200" dirty="0"/>
            </a:br>
            <a:r>
              <a:rPr lang="fi-FI" sz="1200" dirty="0"/>
              <a:t>Kuvat: Juha Hietala, Anssi Peuramaa, Silja Puttonen</a:t>
            </a:r>
          </a:p>
        </p:txBody>
      </p:sp>
    </p:spTree>
    <p:extLst>
      <p:ext uri="{BB962C8B-B14F-4D97-AF65-F5344CB8AC3E}">
        <p14:creationId xmlns:p14="http://schemas.microsoft.com/office/powerpoint/2010/main" val="412675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, puu, lumi&#10;&#10;Kuvaus luotu automaattisesti">
            <a:extLst>
              <a:ext uri="{FF2B5EF4-FFF2-40B4-BE49-F238E27FC236}">
                <a16:creationId xmlns:a16="http://schemas.microsoft.com/office/drawing/2014/main" id="{F2A2BC13-8E45-2E03-3730-35320D8565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6" y="350838"/>
            <a:ext cx="2691169" cy="5826125"/>
          </a:xfrm>
        </p:spPr>
      </p:pic>
      <p:pic>
        <p:nvPicPr>
          <p:cNvPr id="8" name="Sisällön paikkamerkki 7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0E71DDD4-E315-F8B6-0CE5-53FA97D3C5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11" y="350838"/>
            <a:ext cx="2691169" cy="5826125"/>
          </a:xfrm>
        </p:spPr>
      </p:pic>
      <p:pic>
        <p:nvPicPr>
          <p:cNvPr id="10" name="Kuva 9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753166AC-F8E3-AD1F-C140-A1B4DE531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839"/>
            <a:ext cx="2663172" cy="5765514"/>
          </a:xfrm>
          <a:prstGeom prst="rect">
            <a:avLst/>
          </a:prstGeom>
        </p:spPr>
      </p:pic>
      <p:pic>
        <p:nvPicPr>
          <p:cNvPr id="12" name="Kuva 1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54CE0D9-FD68-A8CE-AEBC-B337AB259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33" y="350839"/>
            <a:ext cx="2691169" cy="58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9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isällön paikkamerkki 1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23D4C758-6923-FE3F-D43A-0D357F838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280519"/>
            <a:ext cx="2935857" cy="6355852"/>
          </a:xfrm>
        </p:spPr>
      </p:pic>
      <p:pic>
        <p:nvPicPr>
          <p:cNvPr id="17" name="Sisällön paikkamerkki 1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5DAEBF0F-0F5D-01FD-F708-C500E0524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41" y="280521"/>
            <a:ext cx="2935856" cy="6355850"/>
          </a:xfrm>
        </p:spPr>
      </p:pic>
      <p:pic>
        <p:nvPicPr>
          <p:cNvPr id="19" name="Kuva 18" descr="Kuva, joka sisältää kohteen teksti, puu, lumi, merkki&#10;&#10;Kuvaus luotu automaattisesti">
            <a:extLst>
              <a:ext uri="{FF2B5EF4-FFF2-40B4-BE49-F238E27FC236}">
                <a16:creationId xmlns:a16="http://schemas.microsoft.com/office/drawing/2014/main" id="{8F613BA4-1E75-D39D-072A-D90BAB346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3" y="280519"/>
            <a:ext cx="2922256" cy="6326405"/>
          </a:xfrm>
          <a:prstGeom prst="rect">
            <a:avLst/>
          </a:prstGeom>
        </p:spPr>
      </p:pic>
      <p:pic>
        <p:nvPicPr>
          <p:cNvPr id="21" name="Kuva 20" descr="Kuva, joka sisältää kohteen teksti, lumi&#10;&#10;Kuvaus luotu automaattisesti">
            <a:extLst>
              <a:ext uri="{FF2B5EF4-FFF2-40B4-BE49-F238E27FC236}">
                <a16:creationId xmlns:a16="http://schemas.microsoft.com/office/drawing/2014/main" id="{C5B3DD4A-DFDA-1170-2B66-01889176E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805" y="280519"/>
            <a:ext cx="2922255" cy="63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3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puu, lumi, ulko&#10;&#10;Kuvaus luotu automaattisesti">
            <a:extLst>
              <a:ext uri="{FF2B5EF4-FFF2-40B4-BE49-F238E27FC236}">
                <a16:creationId xmlns:a16="http://schemas.microsoft.com/office/drawing/2014/main" id="{C3F0EADA-A5BE-C0FE-99B3-C4991A0820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" y="203738"/>
            <a:ext cx="3000902" cy="6496667"/>
          </a:xfrm>
        </p:spPr>
      </p:pic>
      <p:pic>
        <p:nvPicPr>
          <p:cNvPr id="7" name="Sisällön paikkamerkki 6" descr="Kuva, joka sisältää kohteen teksti">
            <a:extLst>
              <a:ext uri="{FF2B5EF4-FFF2-40B4-BE49-F238E27FC236}">
                <a16:creationId xmlns:a16="http://schemas.microsoft.com/office/drawing/2014/main" id="{1FD49684-13F4-0B7A-7BD8-E50443FE7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5" y="203738"/>
            <a:ext cx="2883419" cy="6242329"/>
          </a:xfrm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A2E419A-2683-8D5F-6DB0-0AC2FC31A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04" y="203738"/>
            <a:ext cx="3000902" cy="6496667"/>
          </a:xfrm>
          <a:prstGeom prst="rect">
            <a:avLst/>
          </a:prstGeom>
        </p:spPr>
      </p:pic>
      <p:pic>
        <p:nvPicPr>
          <p:cNvPr id="11" name="Kuva 10" descr="Kuva, joka sisältää kohteen teksti">
            <a:extLst>
              <a:ext uri="{FF2B5EF4-FFF2-40B4-BE49-F238E27FC236}">
                <a16:creationId xmlns:a16="http://schemas.microsoft.com/office/drawing/2014/main" id="{CE222CAA-8901-8F97-CCFC-C117EE40D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75" y="203738"/>
            <a:ext cx="3000902" cy="6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5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BDAB1A6-728F-EAC7-5228-0FBF4AF47C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2" y="70181"/>
            <a:ext cx="3000200" cy="6495148"/>
          </a:xfrm>
        </p:spPr>
      </p:pic>
      <p:pic>
        <p:nvPicPr>
          <p:cNvPr id="7" name="Sisällön paikkamerkki 6" descr="Kuva, joka sisältää kohteen teksti, puu, ulko, merkki">
            <a:extLst>
              <a:ext uri="{FF2B5EF4-FFF2-40B4-BE49-F238E27FC236}">
                <a16:creationId xmlns:a16="http://schemas.microsoft.com/office/drawing/2014/main" id="{52E1D922-FF5A-2BCB-C962-D648A186F0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2" y="70181"/>
            <a:ext cx="3049660" cy="6602223"/>
          </a:xfrm>
        </p:spPr>
      </p:pic>
      <p:pic>
        <p:nvPicPr>
          <p:cNvPr id="9" name="Kuva 8" descr="Kuva, joka sisältää kohteen teksti, lumi, ulko, puu&#10;&#10;Kuvaus luotu automaattisesti">
            <a:extLst>
              <a:ext uri="{FF2B5EF4-FFF2-40B4-BE49-F238E27FC236}">
                <a16:creationId xmlns:a16="http://schemas.microsoft.com/office/drawing/2014/main" id="{FFAEF16C-6140-621D-ADC5-544FE0983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31" y="70181"/>
            <a:ext cx="3049660" cy="660222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B535624-1939-330D-EE0B-A641FAF95606}"/>
              </a:ext>
            </a:extLst>
          </p:cNvPr>
          <p:cNvSpPr txBox="1"/>
          <p:nvPr/>
        </p:nvSpPr>
        <p:spPr>
          <a:xfrm>
            <a:off x="9804904" y="1602463"/>
            <a:ext cx="209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ESS 3.2.2023</a:t>
            </a:r>
            <a:br>
              <a:rPr lang="fi-FI" sz="1200" dirty="0"/>
            </a:b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36321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</Words>
  <Application>Microsoft Office PowerPoint</Application>
  <PresentationFormat>Laajakuva</PresentationFormat>
  <Paragraphs>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Teemu Launio</dc:creator>
  <cp:lastModifiedBy>Teemu Launio</cp:lastModifiedBy>
  <cp:revision>2</cp:revision>
  <dcterms:created xsi:type="dcterms:W3CDTF">2023-02-03T07:58:12Z</dcterms:created>
  <dcterms:modified xsi:type="dcterms:W3CDTF">2023-02-03T09:40:28Z</dcterms:modified>
</cp:coreProperties>
</file>